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2"/>
  </p:normalViewPr>
  <p:slideViewPr>
    <p:cSldViewPr snapToGrid="0" snapToObjects="1">
      <p:cViewPr varScale="1">
        <p:scale>
          <a:sx n="104" d="100"/>
          <a:sy n="104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2BD6-B62C-A44E-8902-B068C2BF1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7DA5A-A4F8-0448-97D5-77CDFB15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F097-4551-E240-B27A-8BD9F124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A8BC-E9C8-564E-B83C-23027100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96AD-2165-9047-B3FD-4291CD16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6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17A1-5FAB-D743-BE1C-4B4EC33F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DADE2-FFAE-7744-A47C-C83D0F19C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DA2B-8617-6943-96B2-A101E5D6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64BE6-9294-2F44-8281-13F17D6C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32C9-9B6E-0840-AEFE-4B5AEAE8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01861-5F85-8940-9FD0-A5A52B582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CE654-C93B-0E4F-BB52-9E23D1B65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0ACE0-D4A2-F64E-BD16-0514A81D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B01DC-8A2F-EA47-818E-B157D4A5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2B48C-E377-994F-B9EB-092F734D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5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6728-57D5-0A48-9644-838C3AB8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7A1B-9A1F-EB47-B225-7D8169AC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2191-24BA-BE42-B13D-070E63A7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2617-3AAC-0B4C-A53F-36074D64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129BB-AA9D-BA4F-B8C7-4D04AAFA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4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C7C-AAFB-5748-BB2F-BD241112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75921-CDD9-7642-AD6D-2AF738DE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74C54-B14E-AA49-9A72-A2A31356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16F59-3904-3141-A981-E2EC7E3A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EAA9E-C19E-B946-843F-606090D2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0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8112-B2B5-BD41-AB67-3850056E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64B9-4B2A-4449-80D8-75958E06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95F6-EA45-4B43-9536-B8A757013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496B5-61B7-304C-839D-2E4CF278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D2E38-7199-4A4A-8491-935FE994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BAC50-7AF2-6645-AA7A-123AB497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4466-440D-2946-888B-BEFE7D58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8AB6-E26D-894B-8BBC-E40B0802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EA5B9-92A5-814C-B84B-AE4AF93F1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8F355-4B05-994C-9977-204F5FC4A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06203-3AE6-D046-9FE9-0440A0276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F4DDF-DCA3-C347-85BC-BF4266D7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67AE2F-6C3A-DA4A-861F-097F922C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75ADC-14BA-184B-84D1-8E980AEE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8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7146-8376-0B4A-93C6-CED69EAE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3FBA8-5F58-E14C-B101-E38FCEDB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21717-8E23-A249-B851-91AE2133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D2E13-75EF-5F45-8BC1-B0A62DEB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A730C-A0BF-6F40-9F6D-FC3BAB7A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F6233-AE8D-EF4E-A2F9-E1984E3F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CA6B9-F3B1-254A-92B0-D33D8BC6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1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53F4-439C-A747-8D38-7DBF4DDD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D4D4-E1A5-D64B-BF37-593A588DF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DCC45-57F3-A940-A6FA-DC1A56B2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1CDEB-D08B-4B48-B237-23A53671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B50C6-DB2F-4141-9716-33C76C88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F41A6-FEA9-6648-B4C1-4E560EC8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9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32B2-C4A6-2B43-8551-203A26A5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D9C86-2268-414D-B6CB-FB603EA2AB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5CF07-1430-2048-AE6B-C1C83D3C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6DC4E-C8C0-C74B-8924-4550D026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1B56F-B699-B74B-BAE7-FDFC4ADE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F1003-7F50-B84D-8A27-0D6E80F6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37246-12BB-7041-A7E2-8F76FB3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631FE-9244-AB48-AEFB-15EF9993C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EAE5-B083-EC40-8149-6C2BD9ECB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22351-4FC7-DE4B-B8DF-8A21B6557B2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71A5-FD05-8447-A72D-28EEC107E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DB393-965A-A34C-8D25-E76E74FEC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9AAEC-741D-CD44-9195-91A67BE9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1D3A9F-153F-F244-A523-E63A70CD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46982" l="0" r="50263"/>
                    </a14:imgEffect>
                  </a14:imgLayer>
                </a14:imgProps>
              </a:ext>
            </a:extLst>
          </a:blip>
          <a:srcRect r="51831" b="54114"/>
          <a:stretch/>
        </p:blipFill>
        <p:spPr>
          <a:xfrm>
            <a:off x="2986334" y="152400"/>
            <a:ext cx="3142618" cy="3146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6B906D-DFD4-304C-AB35-2B73645588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950" b="100000" l="0" r="48160"/>
                    </a14:imgEffect>
                  </a14:imgLayer>
                </a14:imgProps>
              </a:ext>
            </a:extLst>
          </a:blip>
          <a:srcRect t="48769" r="51641" b="4564"/>
          <a:stretch/>
        </p:blipFill>
        <p:spPr>
          <a:xfrm>
            <a:off x="2986333" y="3496962"/>
            <a:ext cx="31549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FE8C-E1B4-6B4F-AC0C-07372F2E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C1B2C9-1A20-4041-8371-F975EDC86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56" b="91500" l="6167" r="65400">
                        <a14:foregroundMark x1="61367" y1="53722" x2="63067" y2="82722"/>
                        <a14:foregroundMark x1="8033" y1="54333" x2="8033" y2="83278"/>
                        <a14:foregroundMark x1="51300" y1="68500" x2="50100" y2="68500"/>
                      </a14:backgroundRemoval>
                    </a14:imgEffect>
                  </a14:imgLayer>
                </a14:imgProps>
              </a:ext>
            </a:extLst>
          </a:blip>
          <a:srcRect l="7345" t="50337" r="36257" b="13598"/>
          <a:stretch/>
        </p:blipFill>
        <p:spPr>
          <a:xfrm rot="5400000">
            <a:off x="1940010" y="3101546"/>
            <a:ext cx="4090087" cy="1569308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D4DE6C8-D66E-8441-812F-88FD96D9C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278" b="86944" l="7333" r="64267">
                        <a14:foregroundMark x1="8200" y1="55722" x2="8367" y2="82444"/>
                        <a14:foregroundMark x1="62200" y1="55722" x2="63233" y2="82444"/>
                        <a14:foregroundMark x1="50300" y1="69389" x2="51467" y2="70500"/>
                      </a14:backgroundRemoval>
                    </a14:imgEffect>
                  </a14:imgLayer>
                </a14:imgProps>
              </a:ext>
            </a:extLst>
          </a:blip>
          <a:srcRect l="7686" t="50337" r="36426" b="13314"/>
          <a:stretch/>
        </p:blipFill>
        <p:spPr>
          <a:xfrm rot="5400000">
            <a:off x="3027405" y="4015946"/>
            <a:ext cx="4053017" cy="1581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F7C49-C076-F545-9261-0456E7FF3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9326" y1="5929" x2="93961" y2="99833"/>
                        <a14:foregroundMark x1="76109" y1="53498" x2="77544" y2="53698"/>
                        <a14:foregroundMark x1="95062" y1="99101" x2="58959" y2="3065"/>
                        <a14:foregroundMark x1="49583" y1="2332" x2="50651" y2="97302"/>
                        <a14:foregroundMark x1="41108" y1="1799" x2="5172" y2="99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0422" y="185352"/>
            <a:ext cx="6846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3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2022-04-25T10:49:08Z</dcterms:created>
  <dcterms:modified xsi:type="dcterms:W3CDTF">2022-04-25T12:47:46Z</dcterms:modified>
</cp:coreProperties>
</file>